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30" d="100"/>
          <a:sy n="30" d="100"/>
        </p:scale>
        <p:origin x="4526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黃 喻翔" userId="59d0d7bc-2a7f-4d2f-9fd0-cfb19b3bf2bb" providerId="ADAL" clId="{98DA63BB-3434-464E-926E-F67D46702265}"/>
    <pc:docChg chg="undo custSel modSld">
      <pc:chgData name="黃 喻翔" userId="59d0d7bc-2a7f-4d2f-9fd0-cfb19b3bf2bb" providerId="ADAL" clId="{98DA63BB-3434-464E-926E-F67D46702265}" dt="2024-08-08T02:18:18.837" v="7" actId="14100"/>
      <pc:docMkLst>
        <pc:docMk/>
      </pc:docMkLst>
      <pc:sldChg chg="addSp delSp modSp mod">
        <pc:chgData name="黃 喻翔" userId="59d0d7bc-2a7f-4d2f-9fd0-cfb19b3bf2bb" providerId="ADAL" clId="{98DA63BB-3434-464E-926E-F67D46702265}" dt="2024-08-08T02:18:18.837" v="7" actId="14100"/>
        <pc:sldMkLst>
          <pc:docMk/>
          <pc:sldMk cId="1200091751" sldId="256"/>
        </pc:sldMkLst>
        <pc:picChg chg="add del">
          <ac:chgData name="黃 喻翔" userId="59d0d7bc-2a7f-4d2f-9fd0-cfb19b3bf2bb" providerId="ADAL" clId="{98DA63BB-3434-464E-926E-F67D46702265}" dt="2024-08-08T02:18:11.232" v="4" actId="478"/>
          <ac:picMkLst>
            <pc:docMk/>
            <pc:sldMk cId="1200091751" sldId="256"/>
            <ac:picMk id="3" creationId="{0DAD88DE-5F99-5EC3-D23A-BC2ED32ED7A8}"/>
          </ac:picMkLst>
        </pc:picChg>
        <pc:picChg chg="add del">
          <ac:chgData name="黃 喻翔" userId="59d0d7bc-2a7f-4d2f-9fd0-cfb19b3bf2bb" providerId="ADAL" clId="{98DA63BB-3434-464E-926E-F67D46702265}" dt="2024-08-08T02:18:08.146" v="2" actId="22"/>
          <ac:picMkLst>
            <pc:docMk/>
            <pc:sldMk cId="1200091751" sldId="256"/>
            <ac:picMk id="4" creationId="{23E4E868-4C38-44B5-B607-76AC0C279D8D}"/>
          </ac:picMkLst>
        </pc:picChg>
        <pc:picChg chg="add mod">
          <ac:chgData name="黃 喻翔" userId="59d0d7bc-2a7f-4d2f-9fd0-cfb19b3bf2bb" providerId="ADAL" clId="{98DA63BB-3434-464E-926E-F67D46702265}" dt="2024-08-08T02:18:18.837" v="7" actId="14100"/>
          <ac:picMkLst>
            <pc:docMk/>
            <pc:sldMk cId="1200091751" sldId="256"/>
            <ac:picMk id="6" creationId="{48A50501-C8A0-47F8-9F1B-3F1FDCF1B94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13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97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40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51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10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418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15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5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91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058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4B73-4942-4B05-AF8D-5242001BD91A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2BC74-95F6-4B86-B453-1585758B82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副標題 2">
            <a:extLst>
              <a:ext uri="{FF2B5EF4-FFF2-40B4-BE49-F238E27FC236}">
                <a16:creationId xmlns:a16="http://schemas.microsoft.com/office/drawing/2014/main" id="{4BAD6838-F4C6-45EC-9DCC-558AEECF0444}"/>
              </a:ext>
            </a:extLst>
          </p:cNvPr>
          <p:cNvSpPr txBox="1">
            <a:spLocks/>
          </p:cNvSpPr>
          <p:nvPr/>
        </p:nvSpPr>
        <p:spPr>
          <a:xfrm>
            <a:off x="73840" y="5842751"/>
            <a:ext cx="21226334" cy="29523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>
                <a:latin typeface="Palatino Linotype" panose="02040502050505030304" pitchFamily="18" charset="0"/>
                <a:ea typeface="新細明體" charset="-120"/>
              </a:rPr>
              <a:t>Contents and Figures</a:t>
            </a:r>
            <a:endParaRPr lang="en-US" altLang="zh-TW" sz="6000" dirty="0">
              <a:solidFill>
                <a:srgbClr val="000078"/>
              </a:solidFill>
              <a:latin typeface="Palatino Linotype" panose="02040502050505030304" pitchFamily="18" charset="0"/>
              <a:ea typeface="新細明體" charset="-12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60A73329-24C0-48AA-BC16-DB5F5B961524}"/>
              </a:ext>
            </a:extLst>
          </p:cNvPr>
          <p:cNvCxnSpPr/>
          <p:nvPr/>
        </p:nvCxnSpPr>
        <p:spPr>
          <a:xfrm>
            <a:off x="1192213" y="5676900"/>
            <a:ext cx="19145250" cy="158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文字方塊 28">
            <a:extLst>
              <a:ext uri="{FF2B5EF4-FFF2-40B4-BE49-F238E27FC236}">
                <a16:creationId xmlns:a16="http://schemas.microsoft.com/office/drawing/2014/main" id="{7D1FEACF-E44E-4ED6-9663-F7D45357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906" y="3424155"/>
            <a:ext cx="15502046" cy="103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2" rIns="91427" bIns="45712">
            <a:spAutoFit/>
          </a:bodyPr>
          <a:lstStyle/>
          <a:p>
            <a:pPr algn="ctr"/>
            <a:r>
              <a:rPr lang="en-US" altLang="zh-TW" sz="6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Paper Title</a:t>
            </a:r>
            <a:endParaRPr lang="zh-TW" altLang="en-US" sz="61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11" name="文字方塊 1023">
            <a:extLst>
              <a:ext uri="{FF2B5EF4-FFF2-40B4-BE49-F238E27FC236}">
                <a16:creationId xmlns:a16="http://schemas.microsoft.com/office/drawing/2014/main" id="{FEE3FDF2-B744-4381-991A-CE0F44825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4435435"/>
            <a:ext cx="15502046" cy="107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2" rIns="91427" bIns="45712">
            <a:spAutoFit/>
          </a:bodyPr>
          <a:lstStyle/>
          <a:p>
            <a:pPr defTabSz="1277938"/>
            <a:r>
              <a:rPr lang="en-US" altLang="zh-CN" sz="3200" b="1" i="1" dirty="0">
                <a:latin typeface="Arial" pitchFamily="34" charset="0"/>
                <a:ea typeface="SimSun" pitchFamily="2" charset="-122"/>
                <a:cs typeface="Arial" pitchFamily="34" charset="0"/>
              </a:rPr>
              <a:t>Authors :</a:t>
            </a:r>
          </a:p>
          <a:p>
            <a:r>
              <a:rPr lang="en-US" altLang="zh-CN" sz="3200" b="1" i="1" dirty="0">
                <a:latin typeface="Arial" pitchFamily="34" charset="0"/>
                <a:ea typeface="SimSun" pitchFamily="2" charset="-122"/>
                <a:cs typeface="Arial" pitchFamily="34" charset="0"/>
              </a:rPr>
              <a:t>Affiliations:</a:t>
            </a:r>
            <a:endParaRPr kumimoji="0" lang="en-US" altLang="zh-TW" sz="2900" b="1" i="1" dirty="0">
              <a:latin typeface="微軟正黑體" pitchFamily="34" charset="-120"/>
              <a:ea typeface="微軟正黑體" pitchFamily="34" charset="-120"/>
              <a:cs typeface="Arial" pitchFamily="34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8A50501-C8A0-47F8-9F1B-3F1FDCF1B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300174" cy="292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91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自訂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Palatino Linotype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黃 喻翔</cp:lastModifiedBy>
  <cp:revision>2</cp:revision>
  <dcterms:created xsi:type="dcterms:W3CDTF">2020-10-26T00:55:55Z</dcterms:created>
  <dcterms:modified xsi:type="dcterms:W3CDTF">2024-08-08T02:18:20Z</dcterms:modified>
</cp:coreProperties>
</file>